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3" y="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498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809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066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089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861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0936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5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8056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906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949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026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EF6F-5F42-4242-BBE8-6BC771AA9836}" type="datetimeFigureOut">
              <a:rPr lang="da-DK" smtClean="0"/>
              <a:t>04-10-2023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B06A5-CC65-4B49-9EA0-69792EF1504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440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4" t="14425" r="15339" b="8486"/>
          <a:stretch/>
        </p:blipFill>
        <p:spPr>
          <a:xfrm>
            <a:off x="3491345" y="989214"/>
            <a:ext cx="5195456" cy="5286895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342" y="143105"/>
            <a:ext cx="842738" cy="332509"/>
          </a:xfrm>
          <a:prstGeom prst="rect">
            <a:avLst/>
          </a:prstGeom>
        </p:spPr>
      </p:pic>
      <p:sp>
        <p:nvSpPr>
          <p:cNvPr id="7" name="Tekstfelt 6"/>
          <p:cNvSpPr txBox="1">
            <a:spLocks/>
          </p:cNvSpPr>
          <p:nvPr/>
        </p:nvSpPr>
        <p:spPr>
          <a:xfrm>
            <a:off x="331909" y="307570"/>
            <a:ext cx="3382251" cy="2856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144000" rIns="108000" bIns="108000" rtlCol="0">
            <a:noAutofit/>
          </a:bodyPr>
          <a:lstStyle/>
          <a:p>
            <a:r>
              <a:rPr lang="da-DK" sz="1050" dirty="0" smtClean="0"/>
              <a:t>Hvordan tror du som forælder, at dit barn oplever at være ufrivillig tavs i skolen?</a:t>
            </a:r>
          </a:p>
        </p:txBody>
      </p:sp>
      <p:sp>
        <p:nvSpPr>
          <p:cNvPr id="11" name="Tekstfelt 10"/>
          <p:cNvSpPr txBox="1">
            <a:spLocks/>
          </p:cNvSpPr>
          <p:nvPr/>
        </p:nvSpPr>
        <p:spPr>
          <a:xfrm>
            <a:off x="331908" y="3521596"/>
            <a:ext cx="3382251" cy="2856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144000" rIns="108000" bIns="108000" rtlCol="0">
            <a:noAutofit/>
          </a:bodyPr>
          <a:lstStyle/>
          <a:p>
            <a:r>
              <a:rPr lang="da-DK" sz="1050" smtClean="0"/>
              <a:t>Hvad forestiller du dig, at barnet, tænker, føler, sanser om det at være tavs i skolen? </a:t>
            </a:r>
            <a:endParaRPr lang="da-DK" sz="1050" dirty="0"/>
          </a:p>
        </p:txBody>
      </p:sp>
      <p:sp>
        <p:nvSpPr>
          <p:cNvPr id="12" name="Tekstfelt 11"/>
          <p:cNvSpPr txBox="1">
            <a:spLocks/>
          </p:cNvSpPr>
          <p:nvPr/>
        </p:nvSpPr>
        <p:spPr>
          <a:xfrm>
            <a:off x="8477843" y="332508"/>
            <a:ext cx="3382251" cy="2856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144000" rIns="108000" bIns="108000" rtlCol="0">
            <a:noAutofit/>
          </a:bodyPr>
          <a:lstStyle/>
          <a:p>
            <a:r>
              <a:rPr lang="da-DK" sz="1050" smtClean="0"/>
              <a:t>Hvilke hypoteser kan vi anlægge om, at barnet er ufrivillig tavs i klassen?</a:t>
            </a:r>
            <a:endParaRPr lang="da-DK" sz="1050" dirty="0"/>
          </a:p>
        </p:txBody>
      </p:sp>
      <p:sp>
        <p:nvSpPr>
          <p:cNvPr id="13" name="Tekstfelt 12"/>
          <p:cNvSpPr txBox="1">
            <a:spLocks/>
          </p:cNvSpPr>
          <p:nvPr/>
        </p:nvSpPr>
        <p:spPr>
          <a:xfrm>
            <a:off x="8477842" y="3521596"/>
            <a:ext cx="3382251" cy="2856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144000" rIns="108000" bIns="108000" rtlCol="0">
            <a:noAutofit/>
          </a:bodyPr>
          <a:lstStyle/>
          <a:p>
            <a:r>
              <a:rPr lang="da-DK" sz="1050" smtClean="0"/>
              <a:t>Hvis du forestiller dig, at du var barnet, der sad i klassen med angst og tavshed, hvad ville vil du så have brug for?</a:t>
            </a:r>
            <a:endParaRPr lang="da-DK" sz="1050" dirty="0"/>
          </a:p>
        </p:txBody>
      </p:sp>
    </p:spTree>
    <p:extLst>
      <p:ext uri="{BB962C8B-B14F-4D97-AF65-F5344CB8AC3E}">
        <p14:creationId xmlns:p14="http://schemas.microsoft.com/office/powerpoint/2010/main" val="231792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81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Katrine Gammelgaard Nielsen</dc:creator>
  <cp:lastModifiedBy>Katrine Gammelgaard Nielsen</cp:lastModifiedBy>
  <cp:revision>3</cp:revision>
  <dcterms:created xsi:type="dcterms:W3CDTF">2023-10-04T12:00:00Z</dcterms:created>
  <dcterms:modified xsi:type="dcterms:W3CDTF">2023-10-04T12:21:02Z</dcterms:modified>
</cp:coreProperties>
</file>